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5A0538-EFD1-4DE6-A3FE-C0FE21E1272F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1E1C7-A75B-4A13-874E-7912FA4E34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OH MY!!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Facts, opinions and assertions…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Factual Claim (Fact)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that can proven with….</a:t>
            </a:r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 smtClean="0"/>
              <a:t>Data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Observation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Reliable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 your elbow a factual claim and share how you could prove it</a:t>
            </a:r>
          </a:p>
          <a:p>
            <a:r>
              <a:rPr lang="en-US" dirty="0" smtClean="0"/>
              <a:t>Observation, data or reliable source?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States and individual person’s or group of people’s belief, feeling, or thought</a:t>
            </a:r>
          </a:p>
          <a:p>
            <a:endParaRPr lang="en-US" dirty="0"/>
          </a:p>
          <a:p>
            <a:r>
              <a:rPr lang="en-US" dirty="0" smtClean="0"/>
              <a:t>You can NOT prove this!!!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 your elbow partner an opinion you have and see if they agree or disagree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Commonplace 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statement that many people believe to be true, but you might not be able to actually prove it</a:t>
            </a:r>
          </a:p>
          <a:p>
            <a:endParaRPr lang="en-US" dirty="0"/>
          </a:p>
          <a:p>
            <a:r>
              <a:rPr lang="en-US" dirty="0" smtClean="0"/>
              <a:t>Could be factual, but not necessarily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Word Clues for Recognizing Opinion and Commonplace Assertions: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believe</a:t>
            </a:r>
          </a:p>
          <a:p>
            <a:r>
              <a:rPr lang="en-US" dirty="0"/>
              <a:t>In my opinion</a:t>
            </a:r>
          </a:p>
          <a:p>
            <a:r>
              <a:rPr lang="en-US" dirty="0"/>
              <a:t>Without question</a:t>
            </a:r>
          </a:p>
          <a:p>
            <a:r>
              <a:rPr lang="en-US" dirty="0"/>
              <a:t>Always/All</a:t>
            </a:r>
          </a:p>
          <a:p>
            <a:r>
              <a:rPr lang="en-US" dirty="0"/>
              <a:t>Cannot</a:t>
            </a:r>
          </a:p>
          <a:p>
            <a:r>
              <a:rPr lang="en-US" dirty="0"/>
              <a:t>Must </a:t>
            </a:r>
          </a:p>
          <a:p>
            <a:r>
              <a:rPr lang="en-US" dirty="0"/>
              <a:t>Never</a:t>
            </a:r>
          </a:p>
          <a:p>
            <a:r>
              <a:rPr lang="en-US" dirty="0"/>
              <a:t>Best/Worst</a:t>
            </a:r>
          </a:p>
          <a:p>
            <a:r>
              <a:rPr lang="en-US" i="1" dirty="0"/>
              <a:t>These are broad statements that reveal a personal judgment.</a:t>
            </a:r>
          </a:p>
          <a:p>
            <a:endParaRPr lang="en-US" dirty="0"/>
          </a:p>
        </p:txBody>
      </p:sp>
      <p:pic>
        <p:nvPicPr>
          <p:cNvPr id="4" name="Picture 3" descr="C:\Users\garcialm\AppData\Local\Microsoft\Windows\Temporary Internet Files\Content.IE5\ZYCNYVVO\MC900287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4876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9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note card on your desk…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Everyone has an example of a commonplace assertion between them and their partner</a:t>
            </a:r>
          </a:p>
          <a:p>
            <a:endParaRPr lang="en-US" dirty="0"/>
          </a:p>
          <a:p>
            <a:r>
              <a:rPr lang="en-US" dirty="0" smtClean="0"/>
              <a:t>We are going to go around a share them out to see some common examples of assertions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193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Facts, opinions and assertions…</vt:lpstr>
      <vt:lpstr>Factual Claim (Fact)</vt:lpstr>
      <vt:lpstr>Turn and talk…</vt:lpstr>
      <vt:lpstr>Opinion</vt:lpstr>
      <vt:lpstr>Turn and talk…</vt:lpstr>
      <vt:lpstr>Commonplace Assertion</vt:lpstr>
      <vt:lpstr>Word Clues for Recognizing Opinion and Commonplace Assertions:</vt:lpstr>
      <vt:lpstr>Look at the note card on your desk…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Facts, opinions and assertions…</dc:title>
  <dc:creator>e127200</dc:creator>
  <cp:lastModifiedBy>e134620</cp:lastModifiedBy>
  <cp:revision>2</cp:revision>
  <dcterms:created xsi:type="dcterms:W3CDTF">2015-10-14T16:27:37Z</dcterms:created>
  <dcterms:modified xsi:type="dcterms:W3CDTF">2016-09-19T19:13:35Z</dcterms:modified>
</cp:coreProperties>
</file>